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</p:sldIdLst>
  <p:sldSz cx="9144000" cy="6858000" type="screen4x3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6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4536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8947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921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8047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3285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6396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9156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819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40378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5564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182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244CC2-1B36-9649-96FF-FC55C44AE27C}" type="datetimeFigureOut">
              <a:rPr kumimoji="1" lang="zh-TW" altLang="en-US" smtClean="0"/>
              <a:t>16/8/6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C1778F-D287-4C47-BBFD-973BD048057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71328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6"/>
          </a:xfrm>
        </p:spPr>
      </p:pic>
    </p:spTree>
    <p:extLst>
      <p:ext uri="{BB962C8B-B14F-4D97-AF65-F5344CB8AC3E}">
        <p14:creationId xmlns:p14="http://schemas.microsoft.com/office/powerpoint/2010/main" val="1417269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1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1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1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1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1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1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1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1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1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1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5" name="內容版面配置區 4" descr="2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2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2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2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2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2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2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2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2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3084635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2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2015152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30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3436423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31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936608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10178133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33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10178133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3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10178133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3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391968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4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5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6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8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pic>
        <p:nvPicPr>
          <p:cNvPr id="4" name="內容版面配置區 3" descr="9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3" b="6003"/>
          <a:stretch>
            <a:fillRect/>
          </a:stretch>
        </p:blipFill>
        <p:spPr>
          <a:xfrm>
            <a:off x="457200" y="274638"/>
            <a:ext cx="8229600" cy="5851525"/>
          </a:xfrm>
        </p:spPr>
      </p:pic>
    </p:spTree>
    <p:extLst>
      <p:ext uri="{BB962C8B-B14F-4D97-AF65-F5344CB8AC3E}">
        <p14:creationId xmlns:p14="http://schemas.microsoft.com/office/powerpoint/2010/main" val="516950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Macintosh PowerPoint</Application>
  <PresentationFormat>如螢幕大小 (4:3)</PresentationFormat>
  <Paragraphs>0</Paragraphs>
  <Slides>35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6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>NCKU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昱齊 陳</dc:creator>
  <cp:lastModifiedBy>昱齊 陳</cp:lastModifiedBy>
  <cp:revision>2</cp:revision>
  <dcterms:created xsi:type="dcterms:W3CDTF">2016-08-06T13:57:29Z</dcterms:created>
  <dcterms:modified xsi:type="dcterms:W3CDTF">2016-08-06T14:11:59Z</dcterms:modified>
</cp:coreProperties>
</file>